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98"/>
    <p:restoredTop sz="94915"/>
  </p:normalViewPr>
  <p:slideViewPr>
    <p:cSldViewPr snapToGrid="0" snapToObjects="1">
      <p:cViewPr varScale="1">
        <p:scale>
          <a:sx n="93" d="100"/>
          <a:sy n="93" d="100"/>
        </p:scale>
        <p:origin x="21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210208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79857" y="1346123"/>
            <a:ext cx="7219070" cy="1453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79857" y="3686613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79857" y="315369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pic>
        <p:nvPicPr>
          <p:cNvPr id="2" name="Demo_First_Part" descr="Demo_First_Part">
            <a:hlinkClick r:id="" action="ppaction://media"/>
            <a:extLst>
              <a:ext uri="{FF2B5EF4-FFF2-40B4-BE49-F238E27FC236}">
                <a16:creationId xmlns:a16="http://schemas.microsoft.com/office/drawing/2014/main" id="{1E0A252B-42C4-674F-8A2F-46EBB357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25" r="-14875"/>
          <a:stretch/>
        </p:blipFill>
        <p:spPr>
          <a:xfrm>
            <a:off x="4215920" y="-64394"/>
            <a:ext cx="11470476" cy="6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605848" y="502591"/>
            <a:ext cx="7219070" cy="1583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  <a:endParaRPr lang="fa-IR" sz="5000" b="1" dirty="0">
              <a:solidFill>
                <a:srgbClr val="50B248"/>
              </a:solidFill>
              <a:latin typeface="Dosis ExtraLight"/>
              <a:cs typeface="Dosis ExtraLight"/>
            </a:endParaRP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E5C46B-C176-3845-9ADC-371A15BEAED6}"/>
              </a:ext>
            </a:extLst>
          </p:cNvPr>
          <p:cNvSpPr txBox="1">
            <a:spLocks/>
          </p:cNvSpPr>
          <p:nvPr/>
        </p:nvSpPr>
        <p:spPr>
          <a:xfrm>
            <a:off x="605848" y="4175830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Deforestation Rate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5D18C1-128B-FF44-8506-114901D6AC5B}"/>
              </a:ext>
            </a:extLst>
          </p:cNvPr>
          <p:cNvSpPr txBox="1">
            <a:spLocks/>
          </p:cNvSpPr>
          <p:nvPr/>
        </p:nvSpPr>
        <p:spPr>
          <a:xfrm>
            <a:off x="605848" y="2240637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B637-038F-784A-A734-9E6246820F9D}"/>
              </a:ext>
            </a:extLst>
          </p:cNvPr>
          <p:cNvSpPr txBox="1"/>
          <p:nvPr/>
        </p:nvSpPr>
        <p:spPr>
          <a:xfrm>
            <a:off x="605848" y="280220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9ADED-1304-694D-899A-C71B55A2E4CD}"/>
              </a:ext>
            </a:extLst>
          </p:cNvPr>
          <p:cNvSpPr txBox="1"/>
          <p:nvPr/>
        </p:nvSpPr>
        <p:spPr>
          <a:xfrm>
            <a:off x="605848" y="484851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0" y="2733944"/>
            <a:ext cx="582239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1606E-58F7-9141-9EA6-12EB35E0CE29}"/>
              </a:ext>
            </a:extLst>
          </p:cNvPr>
          <p:cNvSpPr txBox="1"/>
          <p:nvPr/>
        </p:nvSpPr>
        <p:spPr>
          <a:xfrm>
            <a:off x="6613800" y="1782241"/>
            <a:ext cx="4910138" cy="32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Trees assist the mitigation of climate change</a:t>
            </a:r>
            <a:r>
              <a:rPr lang="en-US" sz="2000" b="1" dirty="0">
                <a:solidFill>
                  <a:srgbClr val="FFB248"/>
                </a:solidFill>
                <a:latin typeface="Dosis ExtraLight"/>
              </a:rPr>
              <a:t> </a:t>
            </a:r>
          </a:p>
          <a:p>
            <a:pPr>
              <a:lnSpc>
                <a:spcPct val="150000"/>
              </a:lnSpc>
              <a:buClr>
                <a:srgbClr val="FFB248"/>
              </a:buClr>
            </a:pP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Largest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</a:t>
            </a: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sources of greenhouse gas emissions from human activities are transportation and fossil fuels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0" y="20514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68151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Trees assist the mitigation of climate change</a:t>
            </a:r>
            <a:r>
              <a:rPr lang="en-US" sz="2000" b="1" dirty="0">
                <a:solidFill>
                  <a:srgbClr val="FFB248"/>
                </a:solidFill>
                <a:latin typeface="Dosis ExtraLight"/>
              </a:rPr>
              <a:t> </a:t>
            </a: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78736" y="2065461"/>
            <a:ext cx="4910138" cy="32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There are many other questions which are unanswered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811</TotalTime>
  <Words>460</Words>
  <Application>Microsoft Macintosh PowerPoint</Application>
  <PresentationFormat>Widescreen</PresentationFormat>
  <Paragraphs>105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342</cp:revision>
  <dcterms:created xsi:type="dcterms:W3CDTF">2021-11-22T16:59:06Z</dcterms:created>
  <dcterms:modified xsi:type="dcterms:W3CDTF">2021-12-01T04:59:43Z</dcterms:modified>
</cp:coreProperties>
</file>